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1" r:id="rId2"/>
    <p:sldId id="289" r:id="rId3"/>
    <p:sldId id="290" r:id="rId4"/>
    <p:sldId id="291" r:id="rId5"/>
    <p:sldId id="306" r:id="rId6"/>
    <p:sldId id="301" r:id="rId7"/>
    <p:sldId id="294" r:id="rId8"/>
    <p:sldId id="295" r:id="rId9"/>
    <p:sldId id="302" r:id="rId10"/>
    <p:sldId id="303" r:id="rId11"/>
    <p:sldId id="304" r:id="rId12"/>
    <p:sldId id="279" r:id="rId13"/>
  </p:sldIdLst>
  <p:sldSz cx="9144000" cy="6858000" type="screen4x3"/>
  <p:notesSz cx="7315200" cy="9601200"/>
  <p:defaultTextStyle>
    <a:defPPr>
      <a:defRPr lang="de-DE"/>
    </a:defPPr>
    <a:lvl1pPr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99FF"/>
    <a:srgbClr val="FF9933"/>
    <a:srgbClr val="33CC33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6" autoAdjust="0"/>
    <p:restoredTop sz="94035" autoAdjust="0"/>
  </p:normalViewPr>
  <p:slideViewPr>
    <p:cSldViewPr snapToGrid="0">
      <p:cViewPr varScale="1">
        <p:scale>
          <a:sx n="82" d="100"/>
          <a:sy n="82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788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8B9EF-A3A3-4C44-B217-7CBBCCFF1D42}" type="doc">
      <dgm:prSet loTypeId="urn:microsoft.com/office/officeart/2005/8/layout/vList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3B67CB0-C8C1-4A15-99EB-DFFEED16C38F}">
      <dgm:prSet phldrT="[Text]"/>
      <dgm:spPr/>
      <dgm:t>
        <a:bodyPr/>
        <a:lstStyle/>
        <a:p>
          <a:pPr rtl="1"/>
          <a:r>
            <a:rPr lang="en-US" b="1" dirty="0" smtClean="0"/>
            <a:t>File Open</a:t>
          </a:r>
          <a:endParaRPr lang="en-US" dirty="0"/>
        </a:p>
      </dgm:t>
    </dgm:pt>
    <dgm:pt modelId="{1CA0512C-49E9-4D48-BB8B-4C44FB746DE5}" type="parTrans" cxnId="{8BA377EB-AEAD-46B2-B558-D7B7A3369BFE}">
      <dgm:prSet/>
      <dgm:spPr/>
      <dgm:t>
        <a:bodyPr/>
        <a:lstStyle/>
        <a:p>
          <a:endParaRPr lang="en-US"/>
        </a:p>
      </dgm:t>
    </dgm:pt>
    <dgm:pt modelId="{195C32AF-976F-484E-86B6-3BAF00D1D388}" type="sibTrans" cxnId="{8BA377EB-AEAD-46B2-B558-D7B7A3369BFE}">
      <dgm:prSet/>
      <dgm:spPr/>
      <dgm:t>
        <a:bodyPr/>
        <a:lstStyle/>
        <a:p>
          <a:endParaRPr lang="en-US"/>
        </a:p>
      </dgm:t>
    </dgm:pt>
    <dgm:pt modelId="{1B877C39-6B12-4773-BD70-9589F1AD095E}">
      <dgm:prSet phldrT="[Text]"/>
      <dgm:spPr/>
      <dgm:t>
        <a:bodyPr/>
        <a:lstStyle/>
        <a:p>
          <a:pPr rtl="1"/>
          <a:r>
            <a:rPr lang="en-US" b="1" dirty="0" smtClean="0"/>
            <a:t>Open Button</a:t>
          </a:r>
          <a:endParaRPr lang="en-US" dirty="0"/>
        </a:p>
      </dgm:t>
    </dgm:pt>
    <dgm:pt modelId="{DAE3DEC5-A759-4F27-8EAA-50E640FA6F03}" type="parTrans" cxnId="{B00216CF-347D-4673-9348-77BAADD93F69}">
      <dgm:prSet/>
      <dgm:spPr/>
      <dgm:t>
        <a:bodyPr/>
        <a:lstStyle/>
        <a:p>
          <a:endParaRPr lang="en-US"/>
        </a:p>
      </dgm:t>
    </dgm:pt>
    <dgm:pt modelId="{568DBDB6-E617-4A04-99C9-3CE771BF2000}" type="sibTrans" cxnId="{B00216CF-347D-4673-9348-77BAADD93F69}">
      <dgm:prSet/>
      <dgm:spPr/>
      <dgm:t>
        <a:bodyPr/>
        <a:lstStyle/>
        <a:p>
          <a:endParaRPr lang="en-US"/>
        </a:p>
      </dgm:t>
    </dgm:pt>
    <dgm:pt modelId="{65D2DA34-B78F-4430-B92F-2268F0E7BBDE}">
      <dgm:prSet phldrT="[Text]"/>
      <dgm:spPr/>
      <dgm:t>
        <a:bodyPr/>
        <a:lstStyle/>
        <a:p>
          <a:pPr rtl="1"/>
          <a:r>
            <a:rPr lang="en-US" b="1" dirty="0" err="1" smtClean="0"/>
            <a:t>Ctrl+O</a:t>
          </a:r>
          <a:endParaRPr lang="en-US" dirty="0"/>
        </a:p>
      </dgm:t>
    </dgm:pt>
    <dgm:pt modelId="{60850966-D76A-499A-AA2B-047E82EDFD06}" type="parTrans" cxnId="{7E0D0DC8-F2C2-438D-96F4-7DB0A141D1E6}">
      <dgm:prSet/>
      <dgm:spPr/>
      <dgm:t>
        <a:bodyPr/>
        <a:lstStyle/>
        <a:p>
          <a:endParaRPr lang="en-US"/>
        </a:p>
      </dgm:t>
    </dgm:pt>
    <dgm:pt modelId="{48FA182A-1E11-4C71-BE32-6E8494F4D0FF}" type="sibTrans" cxnId="{7E0D0DC8-F2C2-438D-96F4-7DB0A141D1E6}">
      <dgm:prSet/>
      <dgm:spPr/>
      <dgm:t>
        <a:bodyPr/>
        <a:lstStyle/>
        <a:p>
          <a:endParaRPr lang="en-US"/>
        </a:p>
      </dgm:t>
    </dgm:pt>
    <dgm:pt modelId="{3DD4711E-F895-44D2-9C65-B6D4D0514499}" type="pres">
      <dgm:prSet presAssocID="{EBC8B9EF-A3A3-4C44-B217-7CBBCCFF1D4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EFF636-B00D-4521-87C4-98807348DEBB}" type="pres">
      <dgm:prSet presAssocID="{A3B67CB0-C8C1-4A15-99EB-DFFEED16C38F}" presName="comp" presStyleCnt="0"/>
      <dgm:spPr/>
    </dgm:pt>
    <dgm:pt modelId="{DE757547-F697-4DB0-8007-2349D53CD1D7}" type="pres">
      <dgm:prSet presAssocID="{A3B67CB0-C8C1-4A15-99EB-DFFEED16C38F}" presName="box" presStyleLbl="node1" presStyleIdx="0" presStyleCnt="3"/>
      <dgm:spPr/>
      <dgm:t>
        <a:bodyPr/>
        <a:lstStyle/>
        <a:p>
          <a:endParaRPr lang="en-US"/>
        </a:p>
      </dgm:t>
    </dgm:pt>
    <dgm:pt modelId="{D231BBD3-027E-4771-AE38-11F1EF9A71F0}" type="pres">
      <dgm:prSet presAssocID="{A3B67CB0-C8C1-4A15-99EB-DFFEED16C38F}" presName="img" presStyleLbl="fgImgPlace1" presStyleIdx="0" presStyleCnt="3"/>
      <dgm:spPr/>
    </dgm:pt>
    <dgm:pt modelId="{E338AFD6-8FAF-4AC1-A763-8D0C047AEAC2}" type="pres">
      <dgm:prSet presAssocID="{A3B67CB0-C8C1-4A15-99EB-DFFEED16C38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35516-7FE7-4BDA-854E-25346E1F7FC5}" type="pres">
      <dgm:prSet presAssocID="{195C32AF-976F-484E-86B6-3BAF00D1D388}" presName="spacer" presStyleCnt="0"/>
      <dgm:spPr/>
    </dgm:pt>
    <dgm:pt modelId="{255DA7DC-806E-46B6-B81B-2A56731462C0}" type="pres">
      <dgm:prSet presAssocID="{1B877C39-6B12-4773-BD70-9589F1AD095E}" presName="comp" presStyleCnt="0"/>
      <dgm:spPr/>
    </dgm:pt>
    <dgm:pt modelId="{149A2E9F-5366-41C1-B3D3-9F02472031A5}" type="pres">
      <dgm:prSet presAssocID="{1B877C39-6B12-4773-BD70-9589F1AD095E}" presName="box" presStyleLbl="node1" presStyleIdx="1" presStyleCnt="3"/>
      <dgm:spPr/>
      <dgm:t>
        <a:bodyPr/>
        <a:lstStyle/>
        <a:p>
          <a:endParaRPr lang="en-US"/>
        </a:p>
      </dgm:t>
    </dgm:pt>
    <dgm:pt modelId="{6A973EB0-53ED-4FB1-A7BD-C6230242BDA3}" type="pres">
      <dgm:prSet presAssocID="{1B877C39-6B12-4773-BD70-9589F1AD095E}" presName="img" presStyleLbl="fgImgPlace1" presStyleIdx="1" presStyleCnt="3"/>
      <dgm:spPr/>
    </dgm:pt>
    <dgm:pt modelId="{4BE5C086-6D49-4E6C-BBCD-C15261F5D93A}" type="pres">
      <dgm:prSet presAssocID="{1B877C39-6B12-4773-BD70-9589F1AD095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C7CB7-4D67-47CB-90EB-355001699E82}" type="pres">
      <dgm:prSet presAssocID="{568DBDB6-E617-4A04-99C9-3CE771BF2000}" presName="spacer" presStyleCnt="0"/>
      <dgm:spPr/>
    </dgm:pt>
    <dgm:pt modelId="{FAC8792B-CF38-411D-8D5A-D749F0D016B5}" type="pres">
      <dgm:prSet presAssocID="{65D2DA34-B78F-4430-B92F-2268F0E7BBDE}" presName="comp" presStyleCnt="0"/>
      <dgm:spPr/>
    </dgm:pt>
    <dgm:pt modelId="{734B025E-7A0F-404B-8705-CE22403516AD}" type="pres">
      <dgm:prSet presAssocID="{65D2DA34-B78F-4430-B92F-2268F0E7BBDE}" presName="box" presStyleLbl="node1" presStyleIdx="2" presStyleCnt="3"/>
      <dgm:spPr/>
      <dgm:t>
        <a:bodyPr/>
        <a:lstStyle/>
        <a:p>
          <a:endParaRPr lang="en-US"/>
        </a:p>
      </dgm:t>
    </dgm:pt>
    <dgm:pt modelId="{9140B7BC-F0A6-4B0B-A36A-9FB9553373ED}" type="pres">
      <dgm:prSet presAssocID="{65D2DA34-B78F-4430-B92F-2268F0E7BBDE}" presName="img" presStyleLbl="fgImgPlace1" presStyleIdx="2" presStyleCnt="3"/>
      <dgm:spPr/>
    </dgm:pt>
    <dgm:pt modelId="{824DB5A6-0C7E-477A-9843-AA22874A404D}" type="pres">
      <dgm:prSet presAssocID="{65D2DA34-B78F-4430-B92F-2268F0E7BBD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FD4298-D68D-48FD-B2DD-877C65443298}" type="presOf" srcId="{EBC8B9EF-A3A3-4C44-B217-7CBBCCFF1D42}" destId="{3DD4711E-F895-44D2-9C65-B6D4D0514499}" srcOrd="0" destOrd="0" presId="urn:microsoft.com/office/officeart/2005/8/layout/vList4"/>
    <dgm:cxn modelId="{2A4B5C09-4221-4F56-85FC-3CCDD5347DA7}" type="presOf" srcId="{65D2DA34-B78F-4430-B92F-2268F0E7BBDE}" destId="{824DB5A6-0C7E-477A-9843-AA22874A404D}" srcOrd="1" destOrd="0" presId="urn:microsoft.com/office/officeart/2005/8/layout/vList4"/>
    <dgm:cxn modelId="{B00216CF-347D-4673-9348-77BAADD93F69}" srcId="{EBC8B9EF-A3A3-4C44-B217-7CBBCCFF1D42}" destId="{1B877C39-6B12-4773-BD70-9589F1AD095E}" srcOrd="1" destOrd="0" parTransId="{DAE3DEC5-A759-4F27-8EAA-50E640FA6F03}" sibTransId="{568DBDB6-E617-4A04-99C9-3CE771BF2000}"/>
    <dgm:cxn modelId="{8BA377EB-AEAD-46B2-B558-D7B7A3369BFE}" srcId="{EBC8B9EF-A3A3-4C44-B217-7CBBCCFF1D42}" destId="{A3B67CB0-C8C1-4A15-99EB-DFFEED16C38F}" srcOrd="0" destOrd="0" parTransId="{1CA0512C-49E9-4D48-BB8B-4C44FB746DE5}" sibTransId="{195C32AF-976F-484E-86B6-3BAF00D1D388}"/>
    <dgm:cxn modelId="{CDB5B0CC-F44B-411A-9B91-822B614EDD06}" type="presOf" srcId="{1B877C39-6B12-4773-BD70-9589F1AD095E}" destId="{4BE5C086-6D49-4E6C-BBCD-C15261F5D93A}" srcOrd="1" destOrd="0" presId="urn:microsoft.com/office/officeart/2005/8/layout/vList4"/>
    <dgm:cxn modelId="{5BEEC564-BCD2-411E-85C1-A7FA92D9F4F4}" type="presOf" srcId="{65D2DA34-B78F-4430-B92F-2268F0E7BBDE}" destId="{734B025E-7A0F-404B-8705-CE22403516AD}" srcOrd="0" destOrd="0" presId="urn:microsoft.com/office/officeart/2005/8/layout/vList4"/>
    <dgm:cxn modelId="{059368F3-577B-45AD-97AD-0914A80CB921}" type="presOf" srcId="{A3B67CB0-C8C1-4A15-99EB-DFFEED16C38F}" destId="{DE757547-F697-4DB0-8007-2349D53CD1D7}" srcOrd="0" destOrd="0" presId="urn:microsoft.com/office/officeart/2005/8/layout/vList4"/>
    <dgm:cxn modelId="{32121898-D6E9-401A-93BE-049C507BFD23}" type="presOf" srcId="{1B877C39-6B12-4773-BD70-9589F1AD095E}" destId="{149A2E9F-5366-41C1-B3D3-9F02472031A5}" srcOrd="0" destOrd="0" presId="urn:microsoft.com/office/officeart/2005/8/layout/vList4"/>
    <dgm:cxn modelId="{7E0D0DC8-F2C2-438D-96F4-7DB0A141D1E6}" srcId="{EBC8B9EF-A3A3-4C44-B217-7CBBCCFF1D42}" destId="{65D2DA34-B78F-4430-B92F-2268F0E7BBDE}" srcOrd="2" destOrd="0" parTransId="{60850966-D76A-499A-AA2B-047E82EDFD06}" sibTransId="{48FA182A-1E11-4C71-BE32-6E8494F4D0FF}"/>
    <dgm:cxn modelId="{9E362D11-95FB-4E00-9403-3D1F0218907B}" type="presOf" srcId="{A3B67CB0-C8C1-4A15-99EB-DFFEED16C38F}" destId="{E338AFD6-8FAF-4AC1-A763-8D0C047AEAC2}" srcOrd="1" destOrd="0" presId="urn:microsoft.com/office/officeart/2005/8/layout/vList4"/>
    <dgm:cxn modelId="{BB0B6EF1-87C8-457B-9EA2-2924CAB3FE8A}" type="presParOf" srcId="{3DD4711E-F895-44D2-9C65-B6D4D0514499}" destId="{67EFF636-B00D-4521-87C4-98807348DEBB}" srcOrd="0" destOrd="0" presId="urn:microsoft.com/office/officeart/2005/8/layout/vList4"/>
    <dgm:cxn modelId="{132BF325-2D1A-4354-9D31-76AF77ACFAA8}" type="presParOf" srcId="{67EFF636-B00D-4521-87C4-98807348DEBB}" destId="{DE757547-F697-4DB0-8007-2349D53CD1D7}" srcOrd="0" destOrd="0" presId="urn:microsoft.com/office/officeart/2005/8/layout/vList4"/>
    <dgm:cxn modelId="{0CDC39F6-970C-4D16-A42D-4F3F36298F14}" type="presParOf" srcId="{67EFF636-B00D-4521-87C4-98807348DEBB}" destId="{D231BBD3-027E-4771-AE38-11F1EF9A71F0}" srcOrd="1" destOrd="0" presId="urn:microsoft.com/office/officeart/2005/8/layout/vList4"/>
    <dgm:cxn modelId="{4B7ACEF0-F11F-4312-BD58-8FAA136DBEDD}" type="presParOf" srcId="{67EFF636-B00D-4521-87C4-98807348DEBB}" destId="{E338AFD6-8FAF-4AC1-A763-8D0C047AEAC2}" srcOrd="2" destOrd="0" presId="urn:microsoft.com/office/officeart/2005/8/layout/vList4"/>
    <dgm:cxn modelId="{17200EB5-DD7F-4D3E-85B2-932EAA977FBA}" type="presParOf" srcId="{3DD4711E-F895-44D2-9C65-B6D4D0514499}" destId="{D7C35516-7FE7-4BDA-854E-25346E1F7FC5}" srcOrd="1" destOrd="0" presId="urn:microsoft.com/office/officeart/2005/8/layout/vList4"/>
    <dgm:cxn modelId="{B994B36C-F623-42D9-AB12-64C136F838A1}" type="presParOf" srcId="{3DD4711E-F895-44D2-9C65-B6D4D0514499}" destId="{255DA7DC-806E-46B6-B81B-2A56731462C0}" srcOrd="2" destOrd="0" presId="urn:microsoft.com/office/officeart/2005/8/layout/vList4"/>
    <dgm:cxn modelId="{6C4D2E98-1D36-4254-A0BB-C3979603BA48}" type="presParOf" srcId="{255DA7DC-806E-46B6-B81B-2A56731462C0}" destId="{149A2E9F-5366-41C1-B3D3-9F02472031A5}" srcOrd="0" destOrd="0" presId="urn:microsoft.com/office/officeart/2005/8/layout/vList4"/>
    <dgm:cxn modelId="{33E37A37-4C2D-4DCB-9E6B-E00C1CEFD23C}" type="presParOf" srcId="{255DA7DC-806E-46B6-B81B-2A56731462C0}" destId="{6A973EB0-53ED-4FB1-A7BD-C6230242BDA3}" srcOrd="1" destOrd="0" presId="urn:microsoft.com/office/officeart/2005/8/layout/vList4"/>
    <dgm:cxn modelId="{5F4F463B-E141-4BBA-9C61-416FFFFC0CB8}" type="presParOf" srcId="{255DA7DC-806E-46B6-B81B-2A56731462C0}" destId="{4BE5C086-6D49-4E6C-BBCD-C15261F5D93A}" srcOrd="2" destOrd="0" presId="urn:microsoft.com/office/officeart/2005/8/layout/vList4"/>
    <dgm:cxn modelId="{1831CFE8-7991-4589-9C1B-911975108B11}" type="presParOf" srcId="{3DD4711E-F895-44D2-9C65-B6D4D0514499}" destId="{0C9C7CB7-4D67-47CB-90EB-355001699E82}" srcOrd="3" destOrd="0" presId="urn:microsoft.com/office/officeart/2005/8/layout/vList4"/>
    <dgm:cxn modelId="{AEDCE330-11C6-4454-AE11-69922C06615B}" type="presParOf" srcId="{3DD4711E-F895-44D2-9C65-B6D4D0514499}" destId="{FAC8792B-CF38-411D-8D5A-D749F0D016B5}" srcOrd="4" destOrd="0" presId="urn:microsoft.com/office/officeart/2005/8/layout/vList4"/>
    <dgm:cxn modelId="{8EBCE43E-DB2F-472C-8DED-A4BDAA525B01}" type="presParOf" srcId="{FAC8792B-CF38-411D-8D5A-D749F0D016B5}" destId="{734B025E-7A0F-404B-8705-CE22403516AD}" srcOrd="0" destOrd="0" presId="urn:microsoft.com/office/officeart/2005/8/layout/vList4"/>
    <dgm:cxn modelId="{969FC670-58E6-4ADE-B0D2-B888F9800075}" type="presParOf" srcId="{FAC8792B-CF38-411D-8D5A-D749F0D016B5}" destId="{9140B7BC-F0A6-4B0B-A36A-9FB9553373ED}" srcOrd="1" destOrd="0" presId="urn:microsoft.com/office/officeart/2005/8/layout/vList4"/>
    <dgm:cxn modelId="{54BC5EC6-3133-4D03-AB07-59C51988556F}" type="presParOf" srcId="{FAC8792B-CF38-411D-8D5A-D749F0D016B5}" destId="{824DB5A6-0C7E-477A-9843-AA22874A404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57547-F697-4DB0-8007-2349D53CD1D7}">
      <dsp:nvSpPr>
        <dsp:cNvPr id="0" name=""/>
        <dsp:cNvSpPr/>
      </dsp:nvSpPr>
      <dsp:spPr>
        <a:xfrm>
          <a:off x="0" y="0"/>
          <a:ext cx="6880698" cy="159712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/>
            <a:t>File Open</a:t>
          </a:r>
          <a:endParaRPr lang="en-US" sz="6000" kern="1200" dirty="0"/>
        </a:p>
      </dsp:txBody>
      <dsp:txXfrm>
        <a:off x="1535852" y="0"/>
        <a:ext cx="5344845" cy="1597126"/>
      </dsp:txXfrm>
    </dsp:sp>
    <dsp:sp modelId="{D231BBD3-027E-4771-AE38-11F1EF9A71F0}">
      <dsp:nvSpPr>
        <dsp:cNvPr id="0" name=""/>
        <dsp:cNvSpPr/>
      </dsp:nvSpPr>
      <dsp:spPr>
        <a:xfrm>
          <a:off x="159712" y="159712"/>
          <a:ext cx="1376139" cy="1277700"/>
        </a:xfrm>
        <a:prstGeom prst="roundRect">
          <a:avLst>
            <a:gd name="adj" fmla="val 1000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A2E9F-5366-41C1-B3D3-9F02472031A5}">
      <dsp:nvSpPr>
        <dsp:cNvPr id="0" name=""/>
        <dsp:cNvSpPr/>
      </dsp:nvSpPr>
      <dsp:spPr>
        <a:xfrm>
          <a:off x="0" y="1756838"/>
          <a:ext cx="6880698" cy="159712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/>
            <a:t>Open Button</a:t>
          </a:r>
          <a:endParaRPr lang="en-US" sz="6000" kern="1200" dirty="0"/>
        </a:p>
      </dsp:txBody>
      <dsp:txXfrm>
        <a:off x="1535852" y="1756838"/>
        <a:ext cx="5344845" cy="1597126"/>
      </dsp:txXfrm>
    </dsp:sp>
    <dsp:sp modelId="{6A973EB0-53ED-4FB1-A7BD-C6230242BDA3}">
      <dsp:nvSpPr>
        <dsp:cNvPr id="0" name=""/>
        <dsp:cNvSpPr/>
      </dsp:nvSpPr>
      <dsp:spPr>
        <a:xfrm>
          <a:off x="159712" y="1916551"/>
          <a:ext cx="1376139" cy="1277700"/>
        </a:xfrm>
        <a:prstGeom prst="roundRect">
          <a:avLst>
            <a:gd name="adj" fmla="val 1000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B025E-7A0F-404B-8705-CE22403516AD}">
      <dsp:nvSpPr>
        <dsp:cNvPr id="0" name=""/>
        <dsp:cNvSpPr/>
      </dsp:nvSpPr>
      <dsp:spPr>
        <a:xfrm>
          <a:off x="0" y="3513677"/>
          <a:ext cx="6880698" cy="159712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err="1" smtClean="0"/>
            <a:t>Ctrl+O</a:t>
          </a:r>
          <a:endParaRPr lang="en-US" sz="6000" kern="1200" dirty="0"/>
        </a:p>
      </dsp:txBody>
      <dsp:txXfrm>
        <a:off x="1535852" y="3513677"/>
        <a:ext cx="5344845" cy="1597126"/>
      </dsp:txXfrm>
    </dsp:sp>
    <dsp:sp modelId="{9140B7BC-F0A6-4B0B-A36A-9FB9553373ED}">
      <dsp:nvSpPr>
        <dsp:cNvPr id="0" name=""/>
        <dsp:cNvSpPr/>
      </dsp:nvSpPr>
      <dsp:spPr>
        <a:xfrm>
          <a:off x="159712" y="3673390"/>
          <a:ext cx="1376139" cy="1277700"/>
        </a:xfrm>
        <a:prstGeom prst="roundRect">
          <a:avLst>
            <a:gd name="adj" fmla="val 1000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562AE5F-0880-4A34-99C2-04A90678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653FE7AB-20FB-4093-BCE4-454F66BE59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889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9"/>
          <p:cNvSpPr>
            <a:spLocks noChangeArrowheads="1"/>
          </p:cNvSpPr>
          <p:nvPr/>
        </p:nvSpPr>
        <p:spPr bwMode="auto">
          <a:xfrm>
            <a:off x="0" y="0"/>
            <a:ext cx="962025" cy="6858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105"/>
          <p:cNvSpPr>
            <a:spLocks noChangeArrowheads="1"/>
          </p:cNvSpPr>
          <p:nvPr/>
        </p:nvSpPr>
        <p:spPr bwMode="auto">
          <a:xfrm>
            <a:off x="304800" y="304800"/>
            <a:ext cx="8675688" cy="76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CC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027"/>
          <p:cNvSpPr txBox="1">
            <a:spLocks noChangeArrowheads="1"/>
          </p:cNvSpPr>
          <p:nvPr userDrawn="1"/>
        </p:nvSpPr>
        <p:spPr bwMode="auto">
          <a:xfrm>
            <a:off x="1711325" y="4886325"/>
            <a:ext cx="64008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>
              <a:buFont typeface="Wingdings" pitchFamily="2" charset="2"/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sz="3200" kern="0" dirty="0" smtClean="0">
                <a:latin typeface="+mn-lt"/>
              </a:rPr>
              <a:t>Abdul Rahim Ahmad</a:t>
            </a:r>
          </a:p>
          <a:p>
            <a:pPr>
              <a:defRPr/>
            </a:pPr>
            <a:endParaRPr lang="de-DE" kern="0" dirty="0" smtClean="0">
              <a:latin typeface="+mn-lt"/>
            </a:endParaRPr>
          </a:p>
          <a:p>
            <a:pPr>
              <a:defRPr/>
            </a:pPr>
            <a:endParaRPr lang="de-DE" kern="0" dirty="0" smtClean="0">
              <a:latin typeface="+mn-lt"/>
            </a:endParaRP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90600" y="866775"/>
            <a:ext cx="7924800" cy="1143000"/>
          </a:xfrm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711325" y="3345058"/>
            <a:ext cx="6400800" cy="85116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F5A5-8AFC-4DF0-84D9-8C4E6BC400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0"/>
            <a:ext cx="20701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062663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1FB9-7EE0-4B90-A55A-E2D3CF7109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8285163" cy="685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88-CCBE-45CF-A8CE-5FD61CD095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6AE2-C882-48CB-BAEF-2E08189D62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3DC4-FEED-40EA-8FA1-9D71730ACC6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40655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3788" y="1447800"/>
            <a:ext cx="406717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A1FC4-06B9-4BEA-BE5E-4D6E40A3DF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6730B-7145-4D15-9193-6A60D1D7C40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8673-B74D-4A79-AC64-8298F060C05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89848-A165-4F85-A806-BD6253668E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F700-8A36-4A72-93C1-16A7B868762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C6F9-2DB3-46D3-AECA-4C0FC7BF7AE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85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28516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57950"/>
            <a:ext cx="679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360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533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FE4F86-3EF9-4AE5-8E1D-BA3C9BB063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04800" y="1143000"/>
            <a:ext cx="8675688" cy="76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CC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8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29418" y="2026413"/>
            <a:ext cx="8285163" cy="4405746"/>
          </a:xfrm>
        </p:spPr>
        <p:txBody>
          <a:bodyPr/>
          <a:lstStyle/>
          <a:p>
            <a:pPr algn="ctr" eaLnBrk="1" hangingPunct="1"/>
            <a:endParaRPr lang="en-US" sz="4400" b="1" dirty="0" smtClean="0">
              <a:solidFill>
                <a:srgbClr val="B80000"/>
              </a:solidFill>
              <a:latin typeface="Calibri" pitchFamily="34" charset="0"/>
            </a:endParaRPr>
          </a:p>
          <a:p>
            <a:pPr marL="0" indent="0" algn="ctr" eaLnBrk="1" hangingPunct="1">
              <a:buNone/>
            </a:pPr>
            <a:r>
              <a:rPr lang="en-US" sz="4400" b="1" dirty="0" smtClean="0">
                <a:solidFill>
                  <a:srgbClr val="B80000"/>
                </a:solidFill>
                <a:latin typeface="Calibri" pitchFamily="34" charset="0"/>
              </a:rPr>
              <a:t>Microsoft </a:t>
            </a:r>
            <a:r>
              <a:rPr lang="en-US" sz="4400" b="1" dirty="0">
                <a:solidFill>
                  <a:srgbClr val="B80000"/>
                </a:solidFill>
                <a:latin typeface="Calibri" pitchFamily="34" charset="0"/>
              </a:rPr>
              <a:t>Word </a:t>
            </a:r>
            <a:r>
              <a:rPr lang="en-US" sz="4400" b="1" dirty="0" smtClean="0">
                <a:solidFill>
                  <a:srgbClr val="B80000"/>
                </a:solidFill>
                <a:latin typeface="Calibri" pitchFamily="34" charset="0"/>
              </a:rPr>
              <a:t>2010</a:t>
            </a:r>
            <a:endParaRPr lang="en-US" sz="4400" b="1" dirty="0">
              <a:solidFill>
                <a:srgbClr val="B80000"/>
              </a:solidFill>
              <a:latin typeface="Calibri" pitchFamily="34" charset="0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367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3291" y="1551709"/>
            <a:ext cx="8285163" cy="1521692"/>
          </a:xfrm>
        </p:spPr>
        <p:txBody>
          <a:bodyPr/>
          <a:lstStyle/>
          <a:p>
            <a:pPr algn="r" rtl="1"/>
            <a:r>
              <a:rPr lang="ar-IQ" sz="3200" b="1" dirty="0"/>
              <a:t> تظهر صفحات المستند بشكل مصغر لمراجعتها قبل </a:t>
            </a:r>
            <a:r>
              <a:rPr lang="ar-IQ" sz="3200" b="1" dirty="0" smtClean="0"/>
              <a:t> الطباعة</a:t>
            </a:r>
          </a:p>
          <a:p>
            <a:pPr algn="r" rtl="1"/>
            <a:endParaRPr lang="en-US" sz="3200" b="1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5170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buNone/>
            </a:pPr>
            <a:r>
              <a:rPr lang="en-US" b="1" dirty="0"/>
              <a:t>Print preview </a:t>
            </a:r>
            <a:r>
              <a:rPr lang="ar-IQ" b="1" dirty="0"/>
              <a:t>معاينة قبل الطباعة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86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3291" y="1551709"/>
            <a:ext cx="8285163" cy="1521692"/>
          </a:xfrm>
        </p:spPr>
        <p:txBody>
          <a:bodyPr/>
          <a:lstStyle/>
          <a:p>
            <a:pPr algn="r" rtl="1"/>
            <a:r>
              <a:rPr lang="ar-IQ" sz="3200" b="1" dirty="0" smtClean="0"/>
              <a:t>اضغط على  </a:t>
            </a:r>
            <a:r>
              <a:rPr lang="en-US" sz="3200" b="1" dirty="0" smtClean="0"/>
              <a:t>File  </a:t>
            </a:r>
            <a:r>
              <a:rPr lang="ar-IQ" sz="3200" b="1" dirty="0"/>
              <a:t> </a:t>
            </a:r>
            <a:r>
              <a:rPr lang="ar-IQ" sz="3200" b="1" dirty="0" smtClean="0"/>
              <a:t>  ثم انهاء ملف ال </a:t>
            </a:r>
            <a:r>
              <a:rPr lang="en-US" sz="3200" b="1" dirty="0" smtClean="0"/>
              <a:t>Word </a:t>
            </a:r>
            <a:endParaRPr lang="ar-IQ" sz="3200" b="1" dirty="0" smtClean="0"/>
          </a:p>
          <a:p>
            <a:pPr algn="r" rtl="1"/>
            <a:r>
              <a:rPr lang="ar-IQ" sz="3200" b="1" dirty="0"/>
              <a:t>أو اضغط مفتاح الغلق الموجود في شريط العنوان </a:t>
            </a:r>
            <a:endParaRPr lang="en-US" sz="3200" b="1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ar-IQ" b="1" dirty="0"/>
              <a:t>غـلاق التطبيق </a:t>
            </a:r>
            <a:r>
              <a:rPr lang="ar-IQ" b="1" dirty="0" smtClean="0"/>
              <a:t> -</a:t>
            </a:r>
            <a:r>
              <a:rPr lang="en-US" b="1" dirty="0"/>
              <a:t>Word 2010 </a:t>
            </a:r>
          </a:p>
        </p:txBody>
      </p:sp>
    </p:spTree>
    <p:extLst>
      <p:ext uri="{BB962C8B-B14F-4D97-AF65-F5344CB8AC3E}">
        <p14:creationId xmlns:p14="http://schemas.microsoft.com/office/powerpoint/2010/main" val="3916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17CAE2-B990-44F0-8795-ABCEC0009D8F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1500" dirty="0" smtClean="0"/>
              <a:t>Thank You</a:t>
            </a:r>
            <a:endParaRPr lang="ar-IQ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4085617" y="612843"/>
            <a:ext cx="4722633" cy="5442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ar-IQ" sz="2800" b="1" dirty="0"/>
              <a:t>انشاء مستند </a:t>
            </a:r>
            <a:r>
              <a:rPr lang="ar-IQ" sz="2800" b="1" dirty="0" smtClean="0"/>
              <a:t>فارغ جديد</a:t>
            </a:r>
            <a:r>
              <a:rPr lang="ar-IQ" sz="2800" b="1" dirty="0"/>
              <a:t>( </a:t>
            </a:r>
            <a:r>
              <a:rPr lang="en-US" sz="2800" b="1" dirty="0" smtClean="0"/>
              <a:t>(New</a:t>
            </a:r>
            <a:endParaRPr lang="ar-IQ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75" y="1157095"/>
            <a:ext cx="7966075" cy="412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6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3291" y="1551709"/>
            <a:ext cx="8285163" cy="4405746"/>
          </a:xfrm>
        </p:spPr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endParaRPr lang="en-US" sz="3600" b="1" dirty="0">
              <a:solidFill>
                <a:srgbClr val="B80000"/>
              </a:solidFill>
              <a:latin typeface="Calibri" pitchFamily="34" charset="0"/>
            </a:endParaRPr>
          </a:p>
          <a:p>
            <a:endParaRPr lang="en-US" sz="3200" b="1" dirty="0">
              <a:solidFill>
                <a:srgbClr val="B8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4809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ar-IQ" b="1" dirty="0"/>
              <a:t>الكتابة في </a:t>
            </a:r>
            <a:r>
              <a:rPr lang="ar-IQ" b="1" dirty="0" smtClean="0"/>
              <a:t>المستند  </a:t>
            </a:r>
            <a:r>
              <a:rPr lang="en-US" b="1" dirty="0" smtClean="0"/>
              <a:t>Write Down</a:t>
            </a:r>
            <a:endParaRPr lang="ar-IQ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5295" y="1692613"/>
            <a:ext cx="8336603" cy="43581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dirty="0"/>
              <a:t>نحدد نقطة الإدراج لبداية كتابة النص , ويتم الانتقال الى السطر الثاني بشكل افتراضي ،عند </a:t>
            </a:r>
            <a:r>
              <a:rPr lang="ar-IQ" dirty="0" smtClean="0"/>
              <a:t>الضغط</a:t>
            </a:r>
            <a:r>
              <a:rPr lang="en-US" dirty="0" smtClean="0"/>
              <a:t> </a:t>
            </a:r>
            <a:r>
              <a:rPr lang="ar-IQ" dirty="0" smtClean="0"/>
              <a:t> على </a:t>
            </a:r>
            <a:r>
              <a:rPr lang="ar-IQ" dirty="0"/>
              <a:t>المفتاح </a:t>
            </a:r>
            <a:r>
              <a:rPr lang="en-US" dirty="0"/>
              <a:t>Enter </a:t>
            </a:r>
            <a:r>
              <a:rPr lang="ar-IQ" dirty="0" smtClean="0"/>
              <a:t>تكون </a:t>
            </a:r>
            <a:r>
              <a:rPr lang="ar-IQ" dirty="0"/>
              <a:t>بداية جديدة لفقرة جديدة </a:t>
            </a:r>
            <a:endParaRPr lang="ar-IQ" dirty="0" smtClean="0"/>
          </a:p>
          <a:p>
            <a:pPr algn="r" rtl="1"/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>
                <a:solidFill>
                  <a:srgbClr val="FF0000"/>
                </a:solidFill>
              </a:rPr>
              <a:t>لتحديد كلمة </a:t>
            </a:r>
            <a:r>
              <a:rPr lang="ar-IQ" dirty="0"/>
              <a:t>في المستند ننقر بالماوس عليها </a:t>
            </a:r>
            <a:r>
              <a:rPr lang="ar-IQ" dirty="0" smtClean="0"/>
              <a:t>نقر مزدوج </a:t>
            </a:r>
            <a:r>
              <a:rPr lang="ar-IQ" dirty="0"/>
              <a:t>،و لتحديد سطر كامل ننقر على مؤشر الماوس في منطقة الهامش أمام السطر </a:t>
            </a:r>
          </a:p>
          <a:p>
            <a:pPr algn="r" rtl="1"/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إما </a:t>
            </a:r>
            <a:r>
              <a:rPr lang="ar-IQ" dirty="0">
                <a:solidFill>
                  <a:srgbClr val="FF0000"/>
                </a:solidFill>
              </a:rPr>
              <a:t>إذا أردنا </a:t>
            </a:r>
            <a:r>
              <a:rPr lang="ar-IQ" dirty="0" smtClean="0">
                <a:solidFill>
                  <a:srgbClr val="FF0000"/>
                </a:solidFill>
              </a:rPr>
              <a:t>تحديد الكل </a:t>
            </a:r>
            <a:r>
              <a:rPr lang="ar-IQ" dirty="0">
                <a:solidFill>
                  <a:srgbClr val="FF0000"/>
                </a:solidFill>
              </a:rPr>
              <a:t>ننقر زر الماوس الايسر ثلاث </a:t>
            </a:r>
            <a:r>
              <a:rPr lang="ar-IQ" dirty="0"/>
              <a:t>مرات في منطقة </a:t>
            </a:r>
            <a:r>
              <a:rPr lang="ar-IQ" dirty="0" smtClean="0"/>
              <a:t>الهامش نضغط </a:t>
            </a:r>
            <a:r>
              <a:rPr lang="ar-IQ" dirty="0"/>
              <a:t>المفتاحين </a:t>
            </a:r>
            <a:r>
              <a:rPr lang="ar-IQ" dirty="0" smtClean="0"/>
              <a:t> </a:t>
            </a:r>
            <a:r>
              <a:rPr lang="en-US" dirty="0" err="1" smtClean="0"/>
              <a:t>Ctrl+A</a:t>
            </a:r>
            <a:r>
              <a:rPr lang="en-US" dirty="0" smtClean="0"/>
              <a:t> </a:t>
            </a:r>
            <a:r>
              <a:rPr lang="ar-IQ" dirty="0" smtClean="0"/>
              <a:t>معا </a:t>
            </a:r>
          </a:p>
          <a:p>
            <a:pPr algn="r" rtl="1"/>
            <a:r>
              <a:rPr lang="ar-IQ" dirty="0" smtClean="0"/>
              <a:t>عند إجراء </a:t>
            </a:r>
            <a:r>
              <a:rPr lang="ar-IQ" dirty="0"/>
              <a:t>أي تغيير على نص بمجرد تحديده يظهر لنا شريط التنسيق السريع ومن خلاله يمكن إجراء </a:t>
            </a:r>
            <a:r>
              <a:rPr lang="ar-IQ" dirty="0" smtClean="0"/>
              <a:t>التغيرات على </a:t>
            </a:r>
            <a:r>
              <a:rPr lang="ar-IQ" dirty="0"/>
              <a:t>المكان المحدد من تكبير وتصغير الحجم وتغير نمط الخط ولونه وغيرها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ar-IQ" b="1" dirty="0"/>
              <a:t>حفظ المستند </a:t>
            </a:r>
            <a:r>
              <a:rPr lang="en-US" b="1" dirty="0"/>
              <a:t>Save</a:t>
            </a:r>
            <a:endParaRPr lang="ar-IQ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23353" y="5787957"/>
            <a:ext cx="5369668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dirty="0" smtClean="0"/>
              <a:t>تحديد  مكان الحفظ وكتابة اسم الملف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توجد ثلاثة طرق لحفظ مستندات </a:t>
            </a:r>
            <a:r>
              <a:rPr lang="en-US" dirty="0" smtClean="0"/>
              <a:t>Word 2010</a:t>
            </a:r>
          </a:p>
          <a:p>
            <a:pPr algn="r" rtl="1"/>
            <a:r>
              <a:rPr lang="en-US" dirty="0" err="1" smtClean="0"/>
              <a:t>Ctrl+S</a:t>
            </a:r>
            <a:endParaRPr lang="en-US" dirty="0" smtClean="0"/>
          </a:p>
          <a:p>
            <a:pPr algn="r" rtl="1"/>
            <a:r>
              <a:rPr lang="ar-IQ" dirty="0" smtClean="0"/>
              <a:t>ملف ثم حفظ</a:t>
            </a:r>
          </a:p>
          <a:p>
            <a:pPr algn="r" rtl="1"/>
            <a:r>
              <a:rPr lang="ar-IQ" dirty="0" smtClean="0"/>
              <a:t>ايقونة الحفظ من سريط الوصول السريع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5170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buNone/>
            </a:pPr>
            <a:r>
              <a:rPr lang="en-US" b="1" dirty="0" smtClean="0"/>
              <a:t>Save As </a:t>
            </a:r>
            <a:r>
              <a:rPr lang="ar-IQ" b="1" dirty="0" smtClean="0"/>
              <a:t>حفظ المستند بتنسيقات اخرى</a:t>
            </a:r>
            <a:r>
              <a:rPr lang="en-US" b="1" dirty="0" smtClean="0"/>
              <a:t> </a:t>
            </a:r>
            <a:r>
              <a:rPr lang="ar-IQ" b="1" dirty="0" smtClean="0"/>
              <a:t> </a:t>
            </a:r>
            <a:endParaRPr lang="ar-IQ" b="1" dirty="0"/>
          </a:p>
        </p:txBody>
      </p:sp>
      <p:sp>
        <p:nvSpPr>
          <p:cNvPr id="7" name="Rectangle 6"/>
          <p:cNvSpPr/>
          <p:nvPr/>
        </p:nvSpPr>
        <p:spPr>
          <a:xfrm>
            <a:off x="6259943" y="1466358"/>
            <a:ext cx="2531462" cy="608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IQ" sz="3200" b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ملف الحفظ بأسم</a:t>
            </a:r>
            <a:endParaRPr lang="en-US" sz="3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12" name="Trapezoid 4"/>
          <p:cNvSpPr/>
          <p:nvPr/>
        </p:nvSpPr>
        <p:spPr>
          <a:xfrm>
            <a:off x="2585258" y="2297236"/>
            <a:ext cx="4509789" cy="36715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40640" rIns="40640" bIns="40640" numCol="1" spcCol="1270" anchor="ctr" anchorCtr="0">
            <a:noAutofit/>
          </a:bodyPr>
          <a:lstStyle/>
          <a:p>
            <a:pPr lvl="0"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IQ" sz="3200" b="1" kern="1200" dirty="0" smtClean="0"/>
              <a:t>نحدد نوع الحفظ من القائمة </a:t>
            </a:r>
            <a:endParaRPr lang="en-US" sz="3200" b="1" kern="1200" dirty="0"/>
          </a:p>
        </p:txBody>
      </p:sp>
      <p:sp>
        <p:nvSpPr>
          <p:cNvPr id="15" name="Trapezoid 4"/>
          <p:cNvSpPr/>
          <p:nvPr/>
        </p:nvSpPr>
        <p:spPr>
          <a:xfrm>
            <a:off x="2177209" y="3098717"/>
            <a:ext cx="3326541" cy="1872828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 smtClean="0"/>
              <a:t>Txt</a:t>
            </a:r>
            <a:endParaRPr lang="ar-IQ" sz="2400" b="1" kern="1200" dirty="0" smtClean="0"/>
          </a:p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 smtClean="0"/>
              <a:t>Html</a:t>
            </a:r>
            <a:endParaRPr lang="ar-IQ" sz="2400" b="1" kern="1200" dirty="0" smtClean="0"/>
          </a:p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 smtClean="0"/>
              <a:t>PDF</a:t>
            </a:r>
            <a:endParaRPr lang="ar-IQ" sz="2400" b="1" kern="1200" dirty="0" smtClean="0"/>
          </a:p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 smtClean="0"/>
              <a:t>2003</a:t>
            </a:r>
          </a:p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 smtClean="0"/>
              <a:t>2007</a:t>
            </a:r>
            <a:endParaRPr lang="ar-IQ" sz="2400" b="1" kern="1200" dirty="0" smtClean="0"/>
          </a:p>
        </p:txBody>
      </p:sp>
    </p:spTree>
    <p:extLst>
      <p:ext uri="{BB962C8B-B14F-4D97-AF65-F5344CB8AC3E}">
        <p14:creationId xmlns:p14="http://schemas.microsoft.com/office/powerpoint/2010/main" val="12007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5170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buNone/>
            </a:pPr>
            <a:r>
              <a:rPr lang="en-US" b="1" dirty="0" smtClean="0"/>
              <a:t>Save As </a:t>
            </a:r>
            <a:r>
              <a:rPr lang="ar-IQ" b="1" dirty="0" smtClean="0"/>
              <a:t>حفظ المستند بتنسيقات اخرى</a:t>
            </a:r>
            <a:r>
              <a:rPr lang="en-US" b="1" dirty="0" smtClean="0"/>
              <a:t> </a:t>
            </a:r>
            <a:r>
              <a:rPr lang="ar-IQ" b="1" dirty="0" smtClean="0"/>
              <a:t> </a:t>
            </a:r>
            <a:endParaRPr lang="ar-IQ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4" t="18981" r="20834" b="13580"/>
          <a:stretch/>
        </p:blipFill>
        <p:spPr bwMode="auto">
          <a:xfrm>
            <a:off x="1138136" y="1546698"/>
            <a:ext cx="7179013" cy="42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5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b="1" dirty="0"/>
              <a:t>فتح مستند </a:t>
            </a:r>
            <a:r>
              <a:rPr lang="en-US" b="1" dirty="0" smtClean="0"/>
              <a:t>Open</a:t>
            </a: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63794076"/>
              </p:ext>
            </p:extLst>
          </p:nvPr>
        </p:nvGraphicFramePr>
        <p:xfrm>
          <a:off x="739302" y="1397000"/>
          <a:ext cx="6880698" cy="511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8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3291" y="1551708"/>
            <a:ext cx="8285163" cy="5179831"/>
          </a:xfrm>
        </p:spPr>
        <p:txBody>
          <a:bodyPr/>
          <a:lstStyle/>
          <a:p>
            <a:pPr algn="r" rtl="1"/>
            <a:r>
              <a:rPr lang="ar-IQ" sz="3200" dirty="0" smtClean="0"/>
              <a:t>يمكن فتح اكثر من مستند في نفس الوقت لااغلاق اي مستند يتم من خلال  </a:t>
            </a:r>
            <a:r>
              <a:rPr lang="en-US" sz="3200" dirty="0" smtClean="0"/>
              <a:t>File then select  Close</a:t>
            </a:r>
          </a:p>
          <a:p>
            <a:pPr algn="r" rtl="1"/>
            <a:endParaRPr lang="en-US" sz="3200" dirty="0"/>
          </a:p>
          <a:p>
            <a:pPr algn="r" rtl="1"/>
            <a:r>
              <a:rPr lang="ar-IQ" sz="3200" dirty="0"/>
              <a:t>اضغط قائمة "</a:t>
            </a:r>
            <a:r>
              <a:rPr lang="ar-IQ" sz="3200" b="1" dirty="0"/>
              <a:t>ملف </a:t>
            </a:r>
            <a:r>
              <a:rPr lang="en-US" sz="3200" b="1" dirty="0" smtClean="0"/>
              <a:t> File </a:t>
            </a:r>
            <a:r>
              <a:rPr lang="en-US" sz="3200" dirty="0"/>
              <a:t>" </a:t>
            </a:r>
            <a:r>
              <a:rPr lang="ar-IQ" sz="3200" dirty="0"/>
              <a:t>ثم اختار الطباعة ستظهر نافذة الطباعة </a:t>
            </a:r>
            <a:r>
              <a:rPr lang="ar-IQ" sz="3200" dirty="0" smtClean="0"/>
              <a:t>من</a:t>
            </a:r>
            <a:r>
              <a:rPr lang="en-US" sz="3200" dirty="0" smtClean="0"/>
              <a:t> </a:t>
            </a:r>
            <a:r>
              <a:rPr lang="ar-IQ" sz="3200" dirty="0" smtClean="0"/>
              <a:t>خلالها </a:t>
            </a:r>
            <a:r>
              <a:rPr lang="ar-IQ" sz="3200" dirty="0"/>
              <a:t>يتم تحديد اسم الطابعة ونطاق الصفحات وعدد </a:t>
            </a:r>
            <a:r>
              <a:rPr lang="ar-IQ" sz="3200" dirty="0" smtClean="0"/>
              <a:t>النسخ</a:t>
            </a:r>
            <a:endParaRPr lang="en-US" sz="3200" dirty="0"/>
          </a:p>
          <a:p>
            <a:pPr algn="r" rtl="1"/>
            <a:r>
              <a:rPr lang="en-US" sz="3200" dirty="0" smtClean="0"/>
              <a:t>CTR+P</a:t>
            </a:r>
          </a:p>
          <a:p>
            <a:pPr algn="r" rtl="1"/>
            <a:endParaRPr lang="en-US" sz="3200" dirty="0" smtClean="0"/>
          </a:p>
          <a:p>
            <a:pPr algn="r" rtl="1"/>
            <a:endParaRPr lang="en-US" sz="3200" b="1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b="1" dirty="0"/>
              <a:t>اغلاق المستند </a:t>
            </a:r>
            <a:r>
              <a:rPr lang="en-US" b="1" dirty="0"/>
              <a:t> </a:t>
            </a:r>
            <a:r>
              <a:rPr lang="en-US" b="1" dirty="0" smtClean="0"/>
              <a:t>  , </a:t>
            </a:r>
            <a:r>
              <a:rPr lang="en-US" b="1" dirty="0"/>
              <a:t>Close </a:t>
            </a:r>
            <a:r>
              <a:rPr lang="ar-IQ" b="1" dirty="0"/>
              <a:t>طباعة المستند </a:t>
            </a:r>
            <a:r>
              <a:rPr lang="en-US" b="1" dirty="0" smtClean="0"/>
              <a:t>Print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0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IQ" sz="1800" dirty="0"/>
              <a:t/>
            </a:r>
            <a:br>
              <a:rPr lang="ar-IQ" sz="1800" dirty="0"/>
            </a:br>
            <a:r>
              <a:rPr lang="ar-IQ" sz="1800" dirty="0"/>
              <a:t>جامعة البصرة</a:t>
            </a:r>
            <a:br>
              <a:rPr lang="ar-IQ" sz="1800" dirty="0"/>
            </a:br>
            <a:r>
              <a:rPr lang="ar-IQ" sz="1800" dirty="0"/>
              <a:t>كلية التربية للعلوم الانسانية</a:t>
            </a:r>
            <a:br>
              <a:rPr lang="ar-IQ" sz="1800" dirty="0"/>
            </a:br>
            <a:r>
              <a:rPr lang="ar-IQ" sz="1800" dirty="0" smtClean="0"/>
              <a:t> </a:t>
            </a:r>
            <a:endParaRPr lang="en-US" sz="1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3291" y="1551708"/>
            <a:ext cx="8285163" cy="5179831"/>
          </a:xfrm>
        </p:spPr>
        <p:txBody>
          <a:bodyPr/>
          <a:lstStyle/>
          <a:p>
            <a:pPr algn="r" rtl="1"/>
            <a:r>
              <a:rPr lang="ar-IQ" sz="3200" b="1" dirty="0" smtClean="0"/>
              <a:t>يمكن التراجع عن اخر 100 عملية في برنامج </a:t>
            </a:r>
            <a:r>
              <a:rPr lang="en-US" sz="3200" b="1" dirty="0" smtClean="0"/>
              <a:t> word </a:t>
            </a:r>
          </a:p>
          <a:p>
            <a:pPr algn="r" rtl="1"/>
            <a:r>
              <a:rPr lang="ar-IQ" sz="3200" b="1" dirty="0" smtClean="0"/>
              <a:t>بطريقتين </a:t>
            </a:r>
          </a:p>
          <a:p>
            <a:pPr algn="r" rtl="1"/>
            <a:r>
              <a:rPr lang="ar-IQ" sz="3200" b="1" dirty="0" smtClean="0"/>
              <a:t>1-</a:t>
            </a:r>
          </a:p>
          <a:p>
            <a:pPr algn="r" rtl="1"/>
            <a:endParaRPr lang="ar-IQ" sz="3200" b="1" dirty="0"/>
          </a:p>
          <a:p>
            <a:pPr algn="r" rtl="1"/>
            <a:r>
              <a:rPr lang="ar-IQ" sz="3200" b="1" dirty="0" smtClean="0"/>
              <a:t>2- </a:t>
            </a:r>
            <a:r>
              <a:rPr lang="en-US" sz="3200" b="1" dirty="0" smtClean="0"/>
              <a:t>Ctrl+ Z</a:t>
            </a:r>
          </a:p>
          <a:p>
            <a:pPr algn="r" rtl="1"/>
            <a:r>
              <a:rPr lang="ar-IQ" sz="3200" b="1" dirty="0" smtClean="0"/>
              <a:t>3- </a:t>
            </a:r>
            <a:r>
              <a:rPr lang="en-US" sz="3200" b="1" dirty="0"/>
              <a:t>Ctrl+ </a:t>
            </a:r>
            <a:r>
              <a:rPr lang="en-US" sz="3200" b="1" dirty="0" smtClean="0"/>
              <a:t>Y</a:t>
            </a:r>
            <a:endParaRPr lang="en-US" sz="3200" b="1" dirty="0"/>
          </a:p>
          <a:p>
            <a:pPr algn="r" rtl="1"/>
            <a:endParaRPr lang="en-US" sz="3200" b="1" dirty="0" smtClean="0"/>
          </a:p>
          <a:p>
            <a:pPr algn="r" rtl="1"/>
            <a:endParaRPr lang="en-US" sz="3200" b="1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b="1" dirty="0"/>
              <a:t>Undo &amp;Redo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5" t="27049" r="46179" b="70276"/>
          <a:stretch/>
        </p:blipFill>
        <p:spPr bwMode="auto">
          <a:xfrm>
            <a:off x="5270500" y="2895600"/>
            <a:ext cx="258026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8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out-zib-de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CCCCFF"/>
      </a:accent1>
      <a:accent2>
        <a:srgbClr val="33CC33"/>
      </a:accent2>
      <a:accent3>
        <a:srgbClr val="FFFFFF"/>
      </a:accent3>
      <a:accent4>
        <a:srgbClr val="000000"/>
      </a:accent4>
      <a:accent5>
        <a:srgbClr val="E2E2FF"/>
      </a:accent5>
      <a:accent6>
        <a:srgbClr val="2DB92D"/>
      </a:accent6>
      <a:hlink>
        <a:srgbClr val="0000FF"/>
      </a:hlink>
      <a:folHlink>
        <a:srgbClr val="FF0000"/>
      </a:folHlink>
    </a:clrScheme>
    <a:fontScheme name="layout-zib-d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15000"/>
          </a:lnSpc>
          <a:spcBef>
            <a:spcPct val="30000"/>
          </a:spcBef>
          <a:spcAft>
            <a:spcPct val="0"/>
          </a:spcAft>
          <a:buClr>
            <a:schemeClr val="tx2"/>
          </a:buClr>
          <a:buSzTx/>
          <a:buFont typeface="Wingdings" pitchFamily="2" charset="2"/>
          <a:buChar char="§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15000"/>
          </a:lnSpc>
          <a:spcBef>
            <a:spcPct val="30000"/>
          </a:spcBef>
          <a:spcAft>
            <a:spcPct val="0"/>
          </a:spcAft>
          <a:buClr>
            <a:schemeClr val="tx2"/>
          </a:buClr>
          <a:buSzTx/>
          <a:buFont typeface="Wingdings" pitchFamily="2" charset="2"/>
          <a:buChar char="§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layout-zib-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out-zib-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B92D"/>
        </a:accent6>
        <a:hlink>
          <a:srgbClr val="0000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layout-zib-de</Template>
  <TotalTime>2901</TotalTime>
  <Words>293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Tahoma</vt:lpstr>
      <vt:lpstr>Times New Roman</vt:lpstr>
      <vt:lpstr>Wingdings</vt:lpstr>
      <vt:lpstr>layout-zib-de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      جامعة البصرة كلية التربية للعلوم الانسانية  </vt:lpstr>
      <vt:lpstr>PowerPoint Presentation</vt:lpstr>
    </vt:vector>
  </TitlesOfParts>
  <Company>UNITEN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MITM613</dc:title>
  <dc:subject>Intelligent Systems</dc:subject>
  <dc:creator>Abdul Rahim Ahmad</dc:creator>
  <cp:lastModifiedBy>Abdullah Rshd</cp:lastModifiedBy>
  <cp:revision>159</cp:revision>
  <dcterms:created xsi:type="dcterms:W3CDTF">2003-10-07T16:48:17Z</dcterms:created>
  <dcterms:modified xsi:type="dcterms:W3CDTF">2024-03-22T18:35:21Z</dcterms:modified>
</cp:coreProperties>
</file>